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</p:sldMasterIdLst>
  <p:notesMasterIdLst>
    <p:notesMasterId r:id="rId12"/>
  </p:notesMasterIdLst>
  <p:sldIdLst>
    <p:sldId id="328" r:id="rId3"/>
    <p:sldId id="329" r:id="rId4"/>
    <p:sldId id="330" r:id="rId5"/>
    <p:sldId id="331" r:id="rId6"/>
    <p:sldId id="332" r:id="rId7"/>
    <p:sldId id="333" r:id="rId8"/>
    <p:sldId id="334" r:id="rId9"/>
    <p:sldId id="337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1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CA4B-7C36-40B9-BAB3-4D5315555135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D1D6-113A-4C2D-9DD7-2DDE7FEBF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0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B461BF98-116B-0346-9796-EAF248E8EE58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6FFF974E-1E4C-B943-8ACE-1554E9C5DDA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35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AB8A10E2-9649-C94F-A767-FFE1D00AA41B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198123EF-61C0-0C42-95AD-32649E53772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70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A6550443-C596-EF4B-A95B-8C025013CCD5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660969BE-BFA4-2D4C-A9D5-F286ADACB7E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246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79CA5ADF-4352-A14D-A099-67D1B388BBC4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D1962013-BB24-4F41-8791-066E43CC81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507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B19C729F-C6B3-1F4A-B536-07D07B7B4F0A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22FED07F-7709-7941-BE4E-26EA6D913A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35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26FF897C-7CAB-E94C-9E23-594FDB481093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93169B4F-C18F-7046-9B5D-2C47B30050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696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388461C0-0332-924C-A927-69FD0F7BFF74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EAF5C430-C945-EC42-AFD7-B5579CC993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300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63968D72-E36D-A641-81D1-67A2781B7ABF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F25881C1-5DD6-D142-AF28-4B1CD7ADB8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60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71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C15B7642-6426-554C-A10F-54A9009B8D12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AD0FA5A2-01E4-6242-88B5-43EB8CA712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77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1786C52B-B540-9342-89F6-25761B7824E2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5AB3700B-2B3F-8548-9D89-A283890680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931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ECA59C34-0394-2444-B2B1-B71D714A5303}" type="datetimeFigureOut">
              <a:rPr lang="en-AU"/>
              <a:pPr>
                <a:defRPr/>
              </a:pPr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2F9C4E8C-CD8E-194B-BFB9-2FF6F8E5B8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21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86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3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308B0-BAC1-934D-8373-81A3142A397D}" type="datetimeFigureOut">
              <a:rPr lang="en-AU">
                <a:ea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21/8/19</a:t>
            </a:fld>
            <a:endParaRPr lang="en-AU">
              <a:ea typeface="MS PGothic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7A9BD-F9DC-AB43-90C0-00F198B221D7}" type="slidenum">
              <a:rPr lang="en-AU">
                <a:ea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6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AU" sz="8000">
                <a:latin typeface="Calibri" charset="0"/>
                <a:ea typeface="MS PGothic" charset="0"/>
              </a:rPr>
              <a:t>Inside Out</a:t>
            </a:r>
          </a:p>
          <a:p>
            <a:pPr marL="0" indent="0" eaLnBrk="1" hangingPunct="1">
              <a:buFont typeface="Arial" charset="0"/>
              <a:buNone/>
            </a:pPr>
            <a:r>
              <a:rPr lang="en-AU" sz="8000">
                <a:latin typeface="Calibri" charset="0"/>
                <a:ea typeface="MS PGothic" charset="0"/>
              </a:rPr>
              <a:t>       and </a:t>
            </a:r>
          </a:p>
          <a:p>
            <a:pPr marL="0" indent="0" eaLnBrk="1" hangingPunct="1">
              <a:buFont typeface="Arial" charset="0"/>
              <a:buNone/>
            </a:pPr>
            <a:endParaRPr lang="en-AU" sz="8000">
              <a:latin typeface="Calibri" charset="0"/>
              <a:ea typeface="MS PGothic" charset="0"/>
            </a:endParaRPr>
          </a:p>
        </p:txBody>
      </p:sp>
      <p:pic>
        <p:nvPicPr>
          <p:cNvPr id="303107" name="Picture 4" descr="Inside-out mon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3187">
            <a:off x="131794" y="-1250950"/>
            <a:ext cx="9323387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3108" name="TextBox 6"/>
          <p:cNvSpPr txBox="1">
            <a:spLocks noChangeArrowheads="1"/>
          </p:cNvSpPr>
          <p:nvPr/>
        </p:nvSpPr>
        <p:spPr bwMode="auto">
          <a:xfrm>
            <a:off x="539750" y="-171450"/>
            <a:ext cx="3240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7200" b="1" dirty="0">
                <a:solidFill>
                  <a:srgbClr val="000000"/>
                </a:solidFill>
                <a:cs typeface="Arial" charset="0"/>
              </a:rPr>
              <a:t>Inside Out </a:t>
            </a:r>
          </a:p>
        </p:txBody>
      </p:sp>
      <p:sp>
        <p:nvSpPr>
          <p:cNvPr id="8" name="TextBox 7"/>
          <p:cNvSpPr txBox="1"/>
          <p:nvPr/>
        </p:nvSpPr>
        <p:spPr>
          <a:xfrm rot="1638871">
            <a:off x="2916037" y="2286370"/>
            <a:ext cx="197271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AU" sz="7200" b="1" dirty="0">
                <a:solidFill>
                  <a:prstClr val="black"/>
                </a:solidFill>
                <a:effectLst>
                  <a:glow rad="101600">
                    <a:srgbClr val="F79646">
                      <a:satMod val="175000"/>
                      <a:alpha val="40000"/>
                    </a:srgbClr>
                  </a:glow>
                </a:effectLst>
                <a:latin typeface="Arial" charset="0"/>
                <a:ea typeface="ＭＳ Ｐゴシック" pitchFamily="34" charset="-128"/>
                <a:cs typeface="Arial" charset="0"/>
              </a:rPr>
              <a:t>and</a:t>
            </a:r>
          </a:p>
        </p:txBody>
      </p:sp>
      <p:sp>
        <p:nvSpPr>
          <p:cNvPr id="303110" name="TextBox 8"/>
          <p:cNvSpPr txBox="1">
            <a:spLocks noChangeArrowheads="1"/>
          </p:cNvSpPr>
          <p:nvPr/>
        </p:nvSpPr>
        <p:spPr bwMode="auto">
          <a:xfrm>
            <a:off x="2246313" y="3933825"/>
            <a:ext cx="331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7200" b="1">
                <a:solidFill>
                  <a:srgbClr val="000000"/>
                </a:solidFill>
                <a:cs typeface="Arial" charset="0"/>
              </a:rPr>
              <a:t>Upside</a:t>
            </a:r>
            <a:endParaRPr lang="en-AU" sz="5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3111" name="TextBox 9"/>
          <p:cNvSpPr txBox="1">
            <a:spLocks noChangeArrowheads="1"/>
          </p:cNvSpPr>
          <p:nvPr/>
        </p:nvSpPr>
        <p:spPr bwMode="auto">
          <a:xfrm rot="2983029">
            <a:off x="5503069" y="4893469"/>
            <a:ext cx="3074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7200" b="1">
                <a:solidFill>
                  <a:srgbClr val="000000"/>
                </a:solidFill>
                <a:cs typeface="Arial" charset="0"/>
              </a:rPr>
              <a:t>Down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24544" y="580526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    </a:t>
            </a:r>
            <a:r>
              <a:rPr lang="en-US" sz="4800" b="1" i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Chris Jaensch</a:t>
            </a:r>
            <a:endParaRPr lang="en-US" sz="4800" b="1" i="1" dirty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2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inside out,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upside down.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spinning round in circles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twisting </a:t>
            </a:r>
            <a:r>
              <a:rPr lang="en-AU" sz="3600" b="1" dirty="0">
                <a:latin typeface="Arial" charset="0"/>
                <a:ea typeface="MS PGothic" charset="0"/>
              </a:rPr>
              <a:t>round and </a:t>
            </a:r>
            <a:r>
              <a:rPr lang="en-AU" sz="3600" b="1" dirty="0" smtClean="0">
                <a:latin typeface="Arial" charset="0"/>
                <a:ea typeface="MS PGothic" charset="0"/>
              </a:rPr>
              <a:t>round.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really dizzy and my feet can’t touch the ground.</a:t>
            </a:r>
            <a:endParaRPr lang="en-AU" sz="36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upside down, </a:t>
            </a:r>
            <a:endParaRPr lang="en-AU" sz="3600" b="1" dirty="0" smtClean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inside out.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losing all my confidence 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full of crazy doubt.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so bad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ready to scream and shout.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 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endParaRPr lang="en-AU" sz="36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1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err="1" smtClean="0">
                <a:latin typeface="Arial" charset="0"/>
                <a:ea typeface="MS PGothic" charset="0"/>
              </a:rPr>
              <a:t>Woh</a:t>
            </a:r>
            <a:r>
              <a:rPr lang="en-AU" sz="3600" b="1" dirty="0" smtClean="0">
                <a:latin typeface="Arial" charset="0"/>
                <a:ea typeface="MS PGothic" charset="0"/>
              </a:rPr>
              <a:t>, </a:t>
            </a:r>
            <a:r>
              <a:rPr lang="en-AU" sz="3600" b="1" dirty="0" err="1" smtClean="0">
                <a:latin typeface="Arial" charset="0"/>
                <a:ea typeface="MS PGothic" charset="0"/>
              </a:rPr>
              <a:t>woh</a:t>
            </a:r>
            <a:r>
              <a:rPr lang="en-AU" sz="3600" b="1" dirty="0" smtClean="0">
                <a:latin typeface="Arial" charset="0"/>
                <a:ea typeface="MS PGothic" charset="0"/>
              </a:rPr>
              <a:t> !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What’s </a:t>
            </a:r>
            <a:r>
              <a:rPr lang="en-AU" sz="3600" b="1" dirty="0">
                <a:latin typeface="Arial" charset="0"/>
                <a:ea typeface="MS PGothic" charset="0"/>
              </a:rPr>
              <a:t>the matter with me?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not </a:t>
            </a:r>
            <a:r>
              <a:rPr lang="en-AU" sz="3600" b="1" dirty="0" smtClean="0">
                <a:latin typeface="Arial" charset="0"/>
                <a:ea typeface="MS PGothic" charset="0"/>
              </a:rPr>
              <a:t>very </a:t>
            </a:r>
            <a:r>
              <a:rPr lang="en-AU" sz="3600" b="1" dirty="0">
                <a:latin typeface="Arial" charset="0"/>
                <a:ea typeface="MS PGothic" charset="0"/>
              </a:rPr>
              <a:t>happy,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got the miseries.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All I know </a:t>
            </a:r>
            <a:r>
              <a:rPr lang="en-AU" sz="3600" b="1" dirty="0" smtClean="0">
                <a:latin typeface="Arial" charset="0"/>
                <a:ea typeface="MS PGothic" charset="0"/>
              </a:rPr>
              <a:t>is </a:t>
            </a:r>
            <a:r>
              <a:rPr lang="en-AU" sz="3600" b="1" dirty="0">
                <a:latin typeface="Arial" charset="0"/>
                <a:ea typeface="MS PGothic" charset="0"/>
              </a:rPr>
              <a:t>I </a:t>
            </a:r>
            <a:r>
              <a:rPr lang="en-AU" sz="3600" b="1" dirty="0" err="1">
                <a:latin typeface="Arial" charset="0"/>
                <a:ea typeface="MS PGothic" charset="0"/>
              </a:rPr>
              <a:t>wanna</a:t>
            </a:r>
            <a:r>
              <a:rPr lang="en-AU" sz="3600" b="1" dirty="0">
                <a:latin typeface="Arial" charset="0"/>
                <a:ea typeface="MS PGothic" charset="0"/>
              </a:rPr>
              <a:t> be free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t</a:t>
            </a:r>
            <a:r>
              <a:rPr lang="en-AU" sz="3600" b="1" dirty="0" smtClean="0">
                <a:latin typeface="Arial" charset="0"/>
                <a:ea typeface="MS PGothic" charset="0"/>
              </a:rPr>
              <a:t>o </a:t>
            </a:r>
            <a:r>
              <a:rPr lang="en-AU" sz="3600" b="1" dirty="0">
                <a:latin typeface="Arial" charset="0"/>
                <a:ea typeface="MS PGothic" charset="0"/>
              </a:rPr>
              <a:t>be the me that I’m meant to be. </a:t>
            </a:r>
            <a:endParaRPr lang="en-AU" sz="36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Content Placeholder 2"/>
          <p:cNvSpPr>
            <a:spLocks noGrp="1"/>
          </p:cNvSpPr>
          <p:nvPr>
            <p:ph idx="1"/>
          </p:nvPr>
        </p:nvSpPr>
        <p:spPr>
          <a:xfrm>
            <a:off x="250825" y="-96838"/>
            <a:ext cx="8229600" cy="6337301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He</a:t>
            </a:r>
            <a:r>
              <a:rPr lang="ja-JP" altLang="en-AU" sz="3600" b="1">
                <a:latin typeface="Arial" charset="0"/>
                <a:ea typeface="MS PGothic" charset="0"/>
              </a:rPr>
              <a:t>’</a:t>
            </a:r>
            <a:r>
              <a:rPr lang="en-AU" altLang="ja-JP" sz="3600" b="1">
                <a:latin typeface="Arial" charset="0"/>
                <a:ea typeface="MS PGothic" charset="0"/>
                <a:cs typeface="Arial" charset="0"/>
              </a:rPr>
              <a:t>s reaching out his mighty hand.</a:t>
            </a:r>
            <a:endParaRPr lang="en-AU" altLang="ja-JP" sz="3600">
              <a:latin typeface="Arial" charset="0"/>
              <a:ea typeface="MS PGothic" charset="0"/>
              <a:cs typeface="Arial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  <a:cs typeface="Arial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  <a:cs typeface="Arial" charset="0"/>
              </a:rPr>
              <a:t>He</a:t>
            </a:r>
            <a:r>
              <a:rPr lang="ja-JP" altLang="en-AU" sz="3600" b="1">
                <a:latin typeface="Arial" charset="0"/>
                <a:ea typeface="MS PGothic" charset="0"/>
              </a:rPr>
              <a:t>’</a:t>
            </a:r>
            <a:r>
              <a:rPr lang="en-AU" altLang="ja-JP" sz="3600" b="1">
                <a:latin typeface="Arial" charset="0"/>
                <a:ea typeface="MS PGothic" charset="0"/>
              </a:rPr>
              <a:t>ll set me on my feet again.</a:t>
            </a:r>
            <a:endParaRPr lang="en-AU" altLang="ja-JP" sz="360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He</a:t>
            </a:r>
            <a:r>
              <a:rPr lang="ja-JP" altLang="en-AU" sz="3600" b="1">
                <a:latin typeface="Arial" charset="0"/>
                <a:ea typeface="MS PGothic" charset="0"/>
              </a:rPr>
              <a:t>’</a:t>
            </a:r>
            <a:r>
              <a:rPr lang="en-AU" altLang="ja-JP" sz="3600" b="1">
                <a:latin typeface="Arial" charset="0"/>
                <a:ea typeface="MS PGothic" charset="0"/>
              </a:rPr>
              <a:t>s reaching out his loving hand.</a:t>
            </a:r>
            <a:endParaRPr lang="en-AU" altLang="ja-JP" sz="360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>
                <a:latin typeface="Arial" charset="0"/>
                <a:ea typeface="MS PGothic" charset="0"/>
              </a:rPr>
              <a:t>He</a:t>
            </a:r>
            <a:r>
              <a:rPr lang="ja-JP" altLang="en-AU" sz="3600" b="1">
                <a:latin typeface="Arial" charset="0"/>
                <a:ea typeface="MS PGothic" charset="0"/>
              </a:rPr>
              <a:t>’</a:t>
            </a:r>
            <a:r>
              <a:rPr lang="en-AU" altLang="ja-JP" sz="3600" b="1">
                <a:latin typeface="Arial" charset="0"/>
                <a:ea typeface="MS PGothic" charset="0"/>
              </a:rPr>
              <a:t>ll set me on my feet again,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altLang="ja-JP" sz="3600" b="1">
                <a:latin typeface="Arial" charset="0"/>
                <a:ea typeface="MS PGothic" charset="0"/>
              </a:rPr>
              <a:t>set me on my feet again.</a:t>
            </a:r>
            <a:endParaRPr lang="en-AU" altLang="ja-JP" sz="360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</a:pPr>
            <a:r>
              <a:rPr lang="en-AU" sz="3600" b="1">
                <a:latin typeface="Calibri" charset="0"/>
                <a:ea typeface="MS PGothic" charset="0"/>
              </a:rPr>
              <a:t> </a:t>
            </a:r>
            <a:endParaRPr lang="en-AU" sz="3600">
              <a:latin typeface="Calibri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endParaRPr lang="en-AU" sz="360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5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inside out,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upside down.</a:t>
            </a:r>
            <a:endParaRPr lang="en-AU" sz="3600" b="1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spinning round in </a:t>
            </a:r>
            <a:r>
              <a:rPr lang="en-AU" sz="3600" b="1" dirty="0" smtClean="0">
                <a:latin typeface="Arial" charset="0"/>
                <a:ea typeface="MS PGothic" charset="0"/>
              </a:rPr>
              <a:t>circles, </a:t>
            </a:r>
            <a:endParaRPr lang="en-AU" sz="3600" b="1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twisting </a:t>
            </a:r>
            <a:r>
              <a:rPr lang="en-AU" sz="3600" b="1" dirty="0">
                <a:latin typeface="Arial" charset="0"/>
                <a:ea typeface="MS PGothic" charset="0"/>
              </a:rPr>
              <a:t>round and </a:t>
            </a:r>
            <a:r>
              <a:rPr lang="en-AU" sz="3600" b="1" dirty="0" smtClean="0">
                <a:latin typeface="Arial" charset="0"/>
                <a:ea typeface="MS PGothic" charset="0"/>
              </a:rPr>
              <a:t>round.</a:t>
            </a:r>
            <a:endParaRPr lang="en-AU" sz="3600" b="1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really dizzy and my feet can’t touch the ground.</a:t>
            </a:r>
          </a:p>
        </p:txBody>
      </p:sp>
    </p:spTree>
    <p:extLst>
      <p:ext uri="{BB962C8B-B14F-4D97-AF65-F5344CB8AC3E}">
        <p14:creationId xmlns:p14="http://schemas.microsoft.com/office/powerpoint/2010/main" val="224646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upside down, </a:t>
            </a:r>
            <a:endParaRPr lang="en-AU" sz="3600" b="1" dirty="0" smtClean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smtClean="0">
                <a:latin typeface="Arial" charset="0"/>
                <a:ea typeface="MS PGothic" charset="0"/>
              </a:rPr>
              <a:t>inside out.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losing all my confidence 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full of crazy doubt.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feeling so bad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ready to scream and shout.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 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endParaRPr lang="en-AU" sz="36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9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Content Placeholder 2"/>
          <p:cNvSpPr>
            <a:spLocks noGrp="1"/>
          </p:cNvSpPr>
          <p:nvPr>
            <p:ph idx="1"/>
          </p:nvPr>
        </p:nvSpPr>
        <p:spPr>
          <a:xfrm>
            <a:off x="273050" y="1052513"/>
            <a:ext cx="8229600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 err="1" smtClean="0">
                <a:latin typeface="Arial" charset="0"/>
                <a:ea typeface="MS PGothic" charset="0"/>
              </a:rPr>
              <a:t>Woh</a:t>
            </a:r>
            <a:r>
              <a:rPr lang="en-AU" sz="3600" b="1" dirty="0" smtClean="0">
                <a:latin typeface="Arial" charset="0"/>
                <a:ea typeface="MS PGothic" charset="0"/>
              </a:rPr>
              <a:t>, </a:t>
            </a:r>
            <a:r>
              <a:rPr lang="en-AU" sz="3600" b="1" dirty="0" err="1" smtClean="0">
                <a:latin typeface="Arial" charset="0"/>
                <a:ea typeface="MS PGothic" charset="0"/>
              </a:rPr>
              <a:t>woh</a:t>
            </a:r>
            <a:r>
              <a:rPr lang="en-AU" sz="3600" b="1" dirty="0" smtClean="0">
                <a:latin typeface="Arial" charset="0"/>
                <a:ea typeface="MS PGothic" charset="0"/>
              </a:rPr>
              <a:t> 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W</a:t>
            </a:r>
            <a:r>
              <a:rPr lang="en-AU" sz="3600" b="1" dirty="0" smtClean="0">
                <a:latin typeface="Arial" charset="0"/>
                <a:ea typeface="MS PGothic" charset="0"/>
              </a:rPr>
              <a:t>hat’s </a:t>
            </a:r>
            <a:r>
              <a:rPr lang="en-AU" sz="3600" b="1" dirty="0">
                <a:latin typeface="Arial" charset="0"/>
                <a:ea typeface="MS PGothic" charset="0"/>
              </a:rPr>
              <a:t>the matter with me?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I’m not </a:t>
            </a:r>
            <a:r>
              <a:rPr lang="en-AU" sz="3600" b="1" dirty="0" smtClean="0">
                <a:latin typeface="Arial" charset="0"/>
                <a:ea typeface="MS PGothic" charset="0"/>
              </a:rPr>
              <a:t>very </a:t>
            </a:r>
            <a:r>
              <a:rPr lang="en-AU" sz="3600" b="1" dirty="0">
                <a:latin typeface="Arial" charset="0"/>
                <a:ea typeface="MS PGothic" charset="0"/>
              </a:rPr>
              <a:t>happy,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got the miseries.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All I know is </a:t>
            </a:r>
            <a:r>
              <a:rPr lang="en-AU" sz="3600" b="1" dirty="0" smtClean="0">
                <a:latin typeface="Arial" charset="0"/>
                <a:ea typeface="MS PGothic" charset="0"/>
              </a:rPr>
              <a:t>I </a:t>
            </a:r>
            <a:r>
              <a:rPr lang="en-AU" sz="3600" b="1" dirty="0" err="1">
                <a:latin typeface="Arial" charset="0"/>
                <a:ea typeface="MS PGothic" charset="0"/>
              </a:rPr>
              <a:t>wanna</a:t>
            </a:r>
            <a:r>
              <a:rPr lang="en-AU" sz="3600" b="1" dirty="0">
                <a:latin typeface="Arial" charset="0"/>
                <a:ea typeface="MS PGothic" charset="0"/>
              </a:rPr>
              <a:t> be free</a:t>
            </a:r>
            <a:endParaRPr lang="en-AU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t</a:t>
            </a:r>
            <a:r>
              <a:rPr lang="en-AU" sz="3600" b="1" dirty="0" smtClean="0">
                <a:latin typeface="Arial" charset="0"/>
                <a:ea typeface="MS PGothic" charset="0"/>
              </a:rPr>
              <a:t>o </a:t>
            </a:r>
            <a:r>
              <a:rPr lang="en-AU" sz="3600" b="1" dirty="0">
                <a:latin typeface="Arial" charset="0"/>
                <a:ea typeface="MS PGothic" charset="0"/>
              </a:rPr>
              <a:t>be the me that I’m meant to be. </a:t>
            </a:r>
            <a:endParaRPr lang="en-AU" sz="36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5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Content Placeholder 2"/>
          <p:cNvSpPr>
            <a:spLocks noGrp="1"/>
          </p:cNvSpPr>
          <p:nvPr>
            <p:ph idx="1"/>
          </p:nvPr>
        </p:nvSpPr>
        <p:spPr>
          <a:xfrm>
            <a:off x="250825" y="-96838"/>
            <a:ext cx="8229600" cy="6337301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He</a:t>
            </a:r>
            <a:r>
              <a:rPr lang="ja-JP" altLang="en-AU" sz="3600" b="1" dirty="0">
                <a:latin typeface="Arial" charset="0"/>
                <a:ea typeface="MS PGothic" charset="0"/>
              </a:rPr>
              <a:t>’</a:t>
            </a:r>
            <a:r>
              <a:rPr lang="en-AU" altLang="ja-JP" sz="3600" b="1" dirty="0">
                <a:latin typeface="Arial" charset="0"/>
                <a:ea typeface="MS PGothic" charset="0"/>
                <a:cs typeface="Arial" charset="0"/>
              </a:rPr>
              <a:t>s reaching out his mighty hand.</a:t>
            </a:r>
            <a:endParaRPr lang="en-AU" altLang="ja-JP" sz="3600" dirty="0">
              <a:latin typeface="Arial" charset="0"/>
              <a:ea typeface="MS PGothic" charset="0"/>
              <a:cs typeface="Arial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  <a:cs typeface="Arial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/>
                <a:ea typeface="MS PGothic" charset="0"/>
                <a:cs typeface="Arial"/>
              </a:rPr>
              <a:t>He</a:t>
            </a:r>
            <a:r>
              <a:rPr lang="ja-JP" altLang="en-AU" sz="3600" b="1" dirty="0">
                <a:latin typeface="Arial"/>
                <a:ea typeface="MS PGothic" charset="0"/>
                <a:cs typeface="Arial"/>
              </a:rPr>
              <a:t>’</a:t>
            </a:r>
            <a:r>
              <a:rPr lang="en-AU" altLang="ja-JP" sz="3600" b="1" dirty="0" err="1">
                <a:latin typeface="Arial"/>
                <a:ea typeface="MS PGothic" charset="0"/>
                <a:cs typeface="Arial"/>
              </a:rPr>
              <a:t>ll</a:t>
            </a:r>
            <a:r>
              <a:rPr lang="en-AU" altLang="ja-JP" sz="3600" b="1" dirty="0">
                <a:latin typeface="Arial"/>
                <a:ea typeface="MS PGothic" charset="0"/>
                <a:cs typeface="Arial"/>
              </a:rPr>
              <a:t> set me on my feet again.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/>
                <a:ea typeface="MS PGothic" charset="0"/>
                <a:cs typeface="Arial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/>
                <a:ea typeface="MS PGothic" charset="0"/>
                <a:cs typeface="Arial"/>
              </a:rPr>
              <a:t>He</a:t>
            </a:r>
            <a:r>
              <a:rPr lang="ja-JP" altLang="en-AU" sz="3600" b="1" dirty="0">
                <a:latin typeface="Arial"/>
                <a:ea typeface="MS PGothic" charset="0"/>
                <a:cs typeface="Arial"/>
              </a:rPr>
              <a:t>’</a:t>
            </a:r>
            <a:r>
              <a:rPr lang="en-AU" altLang="ja-JP" sz="3600" b="1" dirty="0">
                <a:latin typeface="Arial"/>
                <a:ea typeface="MS PGothic" charset="0"/>
                <a:cs typeface="Arial"/>
              </a:rPr>
              <a:t>s reaching out his loving hand.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Jesus!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sz="3600" b="1" dirty="0">
                <a:latin typeface="Arial" charset="0"/>
                <a:ea typeface="MS PGothic" charset="0"/>
              </a:rPr>
              <a:t>He</a:t>
            </a:r>
            <a:r>
              <a:rPr lang="ja-JP" altLang="en-AU" sz="3600" b="1" dirty="0">
                <a:latin typeface="Arial" charset="0"/>
                <a:ea typeface="MS PGothic" charset="0"/>
              </a:rPr>
              <a:t>’</a:t>
            </a:r>
            <a:r>
              <a:rPr lang="en-AU" altLang="ja-JP" sz="3600" b="1" dirty="0" err="1">
                <a:latin typeface="Arial" charset="0"/>
                <a:ea typeface="MS PGothic" charset="0"/>
              </a:rPr>
              <a:t>ll</a:t>
            </a:r>
            <a:r>
              <a:rPr lang="en-AU" altLang="ja-JP" sz="3600" b="1" dirty="0">
                <a:latin typeface="Arial" charset="0"/>
                <a:ea typeface="MS PGothic" charset="0"/>
              </a:rPr>
              <a:t> set me on my feet again, </a:t>
            </a: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AU" altLang="ja-JP" sz="3600" b="1" dirty="0">
                <a:latin typeface="Arial" charset="0"/>
                <a:ea typeface="MS PGothic" charset="0"/>
              </a:rPr>
              <a:t>set me on my feet again.</a:t>
            </a:r>
            <a:endParaRPr lang="en-AU" altLang="ja-JP" sz="3600" dirty="0">
              <a:latin typeface="Arial" charset="0"/>
              <a:ea typeface="MS PGothic" charset="0"/>
            </a:endParaRPr>
          </a:p>
          <a:p>
            <a:pPr marL="0" indent="0">
              <a:lnSpc>
                <a:spcPct val="115000"/>
              </a:lnSpc>
            </a:pPr>
            <a:r>
              <a:rPr lang="en-AU" sz="3600" b="1" dirty="0">
                <a:latin typeface="Calibri" charset="0"/>
                <a:ea typeface="MS PGothic" charset="0"/>
              </a:rPr>
              <a:t> </a:t>
            </a:r>
            <a:endParaRPr lang="en-AU" sz="3600" dirty="0">
              <a:latin typeface="Calibri" charset="0"/>
              <a:ea typeface="MS PGothic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endParaRPr lang="en-AU" sz="36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8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299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 Jaensch</cp:lastModifiedBy>
  <cp:revision>29</cp:revision>
  <dcterms:created xsi:type="dcterms:W3CDTF">2016-03-02T02:12:40Z</dcterms:created>
  <dcterms:modified xsi:type="dcterms:W3CDTF">2019-08-21T00:59:50Z</dcterms:modified>
</cp:coreProperties>
</file>